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372" y="-15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78AD0-E5A8-44B0-AAA9-8CE19A5D4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6304E-B9A3-4600-AC32-1DED6CEC4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76C3E-F45A-43C8-8B9A-9231EEA3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D3F9-3CE8-4DF0-B116-D6A03F61DA2C}" type="datetimeFigureOut">
              <a:rPr lang="en-IN" smtClean="0"/>
              <a:t>01-02-2021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D18E9-4481-413C-9CD3-D21C83CDA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C4230-585B-4FF7-B7D8-588CB091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39A3-4AB6-4DD1-B1F4-1D02D59B14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659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BBCA9-14BA-444F-A661-B616B7453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DC3B75-D5BF-4EC7-B20F-5369EB12A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E3858-1695-4497-A6CF-14D75D1F0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D3F9-3CE8-4DF0-B116-D6A03F61DA2C}" type="datetimeFigureOut">
              <a:rPr lang="en-IN" smtClean="0"/>
              <a:t>01-02-2021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E62B5-3845-4171-9518-B24AB13A0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6092F-00EA-44C8-B0EB-CAAAA1FD5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39A3-4AB6-4DD1-B1F4-1D02D59B14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843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22A782-44DC-4901-B983-ABE3BD5A12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E30B47-FBFF-48D7-8407-33B40CA67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2CD0C-CCDD-434C-9A30-F0194B08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D3F9-3CE8-4DF0-B116-D6A03F61DA2C}" type="datetimeFigureOut">
              <a:rPr lang="en-IN" smtClean="0"/>
              <a:t>01-02-2021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77ACB-5AF1-4A2F-8282-0737C72BE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A2B75-8AA4-4309-AAFA-81B70A837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39A3-4AB6-4DD1-B1F4-1D02D59B14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501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F3FD7-5A70-4DFF-AFFE-DBBC56890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A1580-43A1-4797-8DF9-49D0880CE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D8C8F-9BC9-438A-822E-8D67DA592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D3F9-3CE8-4DF0-B116-D6A03F61DA2C}" type="datetimeFigureOut">
              <a:rPr lang="en-IN" smtClean="0"/>
              <a:t>01-02-2021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8C2E2-E569-4227-8CE8-38EF9935E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A4CC0-D0EB-4682-B574-1B4994B08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39A3-4AB6-4DD1-B1F4-1D02D59B14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466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998D3-357A-4DDD-A8AF-EE0AB1DC2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22FA0-47F7-4B3F-A4DD-F782E5B39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25949-5A3A-4C4A-91C8-295DECF96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D3F9-3CE8-4DF0-B116-D6A03F61DA2C}" type="datetimeFigureOut">
              <a:rPr lang="en-IN" smtClean="0"/>
              <a:t>01-02-2021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97E36-2834-4EC6-80F4-4673709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6E45C-E639-4B08-9A99-61913F340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39A3-4AB6-4DD1-B1F4-1D02D59B14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5548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9610F-5383-4113-BDE5-931C5C2E6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47082-749B-46E2-8B87-FDC093FB3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141397-484F-4052-B74C-382DDC2B3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5D1E60-B35B-4C4F-86FD-29165F74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D3F9-3CE8-4DF0-B116-D6A03F61DA2C}" type="datetimeFigureOut">
              <a:rPr lang="en-IN" smtClean="0"/>
              <a:t>01-02-2021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606EC-6198-48D3-BC09-8B16003A9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5BA95-2804-4D47-8C34-3DA2E5D4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39A3-4AB6-4DD1-B1F4-1D02D59B14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313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BD68D-385F-4F78-B7D5-C63B29A3C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E1729-97EF-48EB-816A-E22D2CEB7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01863-6566-4879-85AB-50E027517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9013FC-064F-4789-B710-E199097753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0D8655-1C41-4038-8600-8675C2B9D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E1E4E2-F59A-41D3-826A-27D7936F3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D3F9-3CE8-4DF0-B116-D6A03F61DA2C}" type="datetimeFigureOut">
              <a:rPr lang="en-IN" smtClean="0"/>
              <a:t>01-02-2021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71B085-1E6E-4A98-BD15-C8767945E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91D485-0BF7-46F3-A5BB-341D3684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39A3-4AB6-4DD1-B1F4-1D02D59B14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021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FFF4E-158D-4769-AE20-146483F92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AD08B5-B2B9-4587-BA15-0AC433990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D3F9-3CE8-4DF0-B116-D6A03F61DA2C}" type="datetimeFigureOut">
              <a:rPr lang="en-IN" smtClean="0"/>
              <a:t>01-02-2021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0BA519-567C-45DA-809B-FEF41D621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1048F0-3528-4FEE-A285-BE8118482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39A3-4AB6-4DD1-B1F4-1D02D59B14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885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F3D6CF-86FB-45AF-A8E9-C981A1619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D3F9-3CE8-4DF0-B116-D6A03F61DA2C}" type="datetimeFigureOut">
              <a:rPr lang="en-IN" smtClean="0"/>
              <a:t>01-02-2021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86B103-833E-479F-B1C9-61ABF9082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D5B8D5-8122-4711-B779-9470EF8DA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39A3-4AB6-4DD1-B1F4-1D02D59B14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210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F4E5A-86BC-43C9-8CB8-AA9B82A2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761E1-6380-4268-896A-55C359DEA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84419F-EA8B-4C48-BDDB-25363238C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8F19C-F540-42C3-888C-6F7C4BE61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D3F9-3CE8-4DF0-B116-D6A03F61DA2C}" type="datetimeFigureOut">
              <a:rPr lang="en-IN" smtClean="0"/>
              <a:t>01-02-2021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BBFCF-F79B-4CE1-B508-96C182168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2DCD9-1FB8-41F6-AF03-98B92127B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39A3-4AB6-4DD1-B1F4-1D02D59B14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898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27D1B-99F1-4293-ADA4-8DF6DF9CF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AB5BF0-A7AE-44B6-987C-22AE338EEC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D4DBF-BD8A-4948-BFFB-6D3B0F426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5E70F-94F7-448B-8633-869B8F41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D3F9-3CE8-4DF0-B116-D6A03F61DA2C}" type="datetimeFigureOut">
              <a:rPr lang="en-IN" smtClean="0"/>
              <a:t>01-02-2021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024DD-EB64-46F9-A56F-483825D6A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AA80F-5153-4B6F-9C73-8E08D3E18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C39A3-4AB6-4DD1-B1F4-1D02D59B14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208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0028F9-B3C3-444C-900B-DBDEB3657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37747-864A-4940-ABBA-59A9FF2E1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23F79-0AC5-4D4B-ADBB-520CB34632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4D3F9-3CE8-4DF0-B116-D6A03F61DA2C}" type="datetimeFigureOut">
              <a:rPr lang="en-IN" smtClean="0"/>
              <a:t>01-02-2021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44B6D-6581-4EB1-9812-49ED54BE2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1C636-2595-488C-904F-8DA6C0C18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C39A3-4AB6-4DD1-B1F4-1D02D59B14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104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AE050-2D81-4238-93D7-C2E98E9BE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7435"/>
          </a:xfrm>
        </p:spPr>
        <p:txBody>
          <a:bodyPr/>
          <a:lstStyle/>
          <a:p>
            <a:r>
              <a:rPr lang="en-IN" dirty="0"/>
              <a:t>                     Dialogue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D1EB9-F955-446E-BD9D-323C0E126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sz="36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en-IN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You   want to buy a new mobile phone and you are in a store Write out a dialogue about this.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0644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D6A935A-FB08-4846-A33D-BDB1F9F864D4}"/>
              </a:ext>
            </a:extLst>
          </p:cNvPr>
          <p:cNvSpPr txBox="1"/>
          <p:nvPr/>
        </p:nvSpPr>
        <p:spPr>
          <a:xfrm>
            <a:off x="1717040" y="-246782"/>
            <a:ext cx="8890000" cy="7646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Salesman: Yes?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I: I am looking for a good phone.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S: What is your budget? / Which features do you want?/ Any particular brand?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I: Around 20000/- and I want a good camera and storage.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S:We have Samsung A30sand Oppo F3.It has 64 GB Storage , 4GB RAM and 48 MP camera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I: what is the price? And how much is the warranty?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S: 17900/-, warranty is for 1 year.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I: in which colours do you have?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S: Black. Rose Gold and Sea Green, White.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I: Is EMI option available?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S: </a:t>
            </a:r>
            <a:r>
              <a:rPr lang="en-IN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Yes,but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only 3 EMIs 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I:Do you charge interest?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S: Not for 3 EMIs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I: What is included in the box?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S: Charger, earphones, manual, back Cover.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I:Ok, but let me think about it/ Ok, I will take the black one.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458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1142824-E57F-4237-9FDB-4CA0CBD095E4}"/>
              </a:ext>
            </a:extLst>
          </p:cNvPr>
          <p:cNvSpPr txBox="1"/>
          <p:nvPr/>
        </p:nvSpPr>
        <p:spPr>
          <a:xfrm>
            <a:off x="2062480" y="-141085"/>
            <a:ext cx="8717280" cy="6530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You have lost your math Journal and you are worried. Write out a dialogue with your friend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Y:have you seen my journal?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F: Which one?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Y: Math.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F: No…. where did you carry the journal?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Y: I was completing the work in the reading room. Then I don’t remember.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F: let’s check the reading room first and talk to the peon sitting there. He </a:t>
            </a:r>
            <a:r>
              <a:rPr lang="en-IN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might have kept it 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aside.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Y: I have already checked. He has not seen it.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F: Oh….have you spoken to our other friends….someone might have taken it.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Y: No….let’s talk to them first.</a:t>
            </a:r>
          </a:p>
        </p:txBody>
      </p:sp>
    </p:spTree>
    <p:extLst>
      <p:ext uri="{BB962C8B-B14F-4D97-AF65-F5344CB8AC3E}">
        <p14:creationId xmlns:p14="http://schemas.microsoft.com/office/powerpoint/2010/main" val="42674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FB7672-7C21-4F5D-94CC-B6FF906B886E}"/>
              </a:ext>
            </a:extLst>
          </p:cNvPr>
          <p:cNvSpPr txBox="1"/>
          <p:nvPr/>
        </p:nvSpPr>
        <p:spPr>
          <a:xfrm>
            <a:off x="3048000" y="454243"/>
            <a:ext cx="6096000" cy="5949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3)</a:t>
            </a: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You are looking for a new place to stay in Vidyanagar. Talk to your friend about this.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Y: I am looking for a new place to </a:t>
            </a:r>
            <a:r>
              <a:rPr lang="en-IN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stay.Do</a:t>
            </a: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you know any?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F: In which area and what is your budget?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Y: About 50,000 per year with food.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F: then you can think of my hostel. It is in </a:t>
            </a:r>
            <a:r>
              <a:rPr lang="en-IN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Mota</a:t>
            </a: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bazaar.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Y: tell me about it.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F: 24 hour water, 3 seaters, Hot water, cooler, separate bed, shelf and table, breakfast and two meals. Good parking and 24 hours security.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Y: Whom should I meet for the room?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F: You can come with me and meet the rector/ manager   and finalize.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Y: Do have any issues there?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F: Noisy neighbourhood because there is a market nearby.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Y: that is ok for </a:t>
            </a:r>
            <a:r>
              <a:rPr lang="en-IN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me.Let’s</a:t>
            </a:r>
            <a:r>
              <a:rPr lang="en-IN" sz="18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go and meet the manager.</a:t>
            </a: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30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508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                    Dialogue Writing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Dialogue Writing</dc:title>
  <dc:creator>Charudutt Gurjar</dc:creator>
  <cp:lastModifiedBy>Charudutt Gurjar</cp:lastModifiedBy>
  <cp:revision>4</cp:revision>
  <dcterms:created xsi:type="dcterms:W3CDTF">2021-02-01T02:42:56Z</dcterms:created>
  <dcterms:modified xsi:type="dcterms:W3CDTF">2021-02-01T04:21:47Z</dcterms:modified>
</cp:coreProperties>
</file>